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A5D4C-72A4-47CE-86EE-A7E7513CC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B03828-9641-4DBC-AC80-81BA20352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F6EAD5-8C68-4576-9CB5-B5F0E576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406F4-F0F8-4586-B194-1F803D9FF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1496CD-50A3-46B4-A799-3CC2483E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91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558CD-C151-42E3-8F05-C43969D7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3A0452-1B08-4B6E-B85C-EFF2BC33F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70130D-4AC8-45D2-90B9-666949331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32168-2116-4124-89DB-2748374E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61C56F-AF92-4780-853B-94991474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7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67D4F9-4AFF-4F97-9404-064608BD1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AD183C-EEF1-40EF-AA22-F5D1F9399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56B15E-ADBB-4F48-9A1B-2B635158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836DC-A52E-47E7-A713-71D12526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283FEC-69D0-4DDB-9B17-C3D3C20D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EA29C-5F32-4C93-AC06-0A727990A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E081EC-127F-4823-9EF5-D0B83F08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E97B4A-319B-4287-9923-0D0038BE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5C7B6E-51E8-4DAE-8817-AC759C06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31708C-B956-4E4B-BB88-3C0CD17E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4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9F788-F861-4271-9927-A7AA2FD74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DBBC37-5023-47AC-B8FD-B494EC902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D186E1-13C6-4ED3-8A45-238DF542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5CF31F-B635-40C3-A44D-C5D24041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B41606-DA85-4EE5-84FC-752243DA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2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D2F61-63E8-439F-BE2E-08C853D3A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67E33-17D5-4B30-9338-1FD790323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093084-1561-4742-B636-EDB576161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EE323E-93AC-4016-8567-3BDB44B1A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AD1AE7-85EF-4C47-8F04-ECD0A76A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F82D46-BD65-4540-A665-0FF39E0C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0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CC89C-AF70-4C39-AF6D-33E69002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F5A2B1-BB03-42B3-9075-31767F848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0760D7-FBF4-41EB-A19D-41311946B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77DEC0-2E4B-4B66-83D0-C504AED0D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A62E37-EE26-4768-B135-D4215AFBF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C4ED68-FE65-46AD-A71C-51AB47C4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03934-A2BB-4AC3-8F89-8ED7B114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3485C4-27D2-40FD-B13A-25AE1C83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6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E7101-49F8-41CC-84AE-201F2D97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91BFFD-566D-436B-A105-F28F6DBB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C7E3F0-8288-4590-AE9A-1DD24AA8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EE4B1D-9487-4DE9-AF8C-C7CF7154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5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BBF58B-80B6-4C11-A693-5CD295D9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0A6332-50CA-4264-8396-6CD55911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393827-60A5-42BD-ACAD-AA637C7B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6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86D60-A66B-418A-B13E-AFED5BC6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60D23-FAD8-458E-8081-920227FC4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1ADA05-B67B-4305-ABDC-0C8098A48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9965AE-9C70-4A5E-8BE5-95B453A2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A62CEC-2CAA-4AA3-8D96-22933777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22224F-DDCF-477E-9029-1DDCF900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8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2DE8E-12AC-429D-ADDF-500764A3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15D13C-C0E3-4788-90CD-030292969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6A6D31-44CB-4067-9950-45AA2A0D0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E129B5-5306-42EB-976F-9B37E192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594224-352E-4CDA-ABD9-E3C7C580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1D73E6-0A6F-47ED-95C1-F277036C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5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B47C7-D587-4669-8346-264C5847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AA6685-77B6-47C8-AC8A-F6C3CAE2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2702C4-F7DF-42C9-977C-C462329B9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8CF5-26C0-4AC2-BA91-AEFC1E5E9128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1EA3B3-A293-429B-8C7C-75FDA8F63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E4318A-8520-4FE3-ADDB-D499717AF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227C-F7DB-418C-80BE-722AD0A16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9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0BE39-7EAB-46C6-BE3C-F921FD08F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647BC8-97F0-4938-9FE3-C8D1E7A38E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FB16BC-927D-4EC1-B7DE-F637BFF15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45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Донских</dc:creator>
  <cp:lastModifiedBy>Юлия Донских</cp:lastModifiedBy>
  <cp:revision>1</cp:revision>
  <dcterms:created xsi:type="dcterms:W3CDTF">2019-05-14T12:16:55Z</dcterms:created>
  <dcterms:modified xsi:type="dcterms:W3CDTF">2019-05-14T12:17:17Z</dcterms:modified>
</cp:coreProperties>
</file>